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59" r:id="rId17"/>
    <p:sldId id="275" r:id="rId18"/>
    <p:sldId id="276" r:id="rId19"/>
    <p:sldId id="280" r:id="rId20"/>
    <p:sldId id="281" r:id="rId21"/>
    <p:sldId id="282" r:id="rId22"/>
    <p:sldId id="283" r:id="rId23"/>
    <p:sldId id="284" r:id="rId24"/>
    <p:sldId id="285" r:id="rId25"/>
    <p:sldId id="28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>
        <p:scale>
          <a:sx n="114" d="100"/>
          <a:sy n="114" d="100"/>
        </p:scale>
        <p:origin x="47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B8A12D-0356-2643-B0D2-18E65B334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E4F8B9-2BE7-634D-961E-BE6B85C97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4ECC8F-9371-DE48-8464-D825F72F8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A610-076C-064F-B50C-538DBEB53C03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AD12FD-01A7-314A-9AFE-4F0BFDBAE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7B5D5F-6CAC-8F49-9ED3-0EC7C2DD8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77D8-6523-984F-96DA-C1E9D3450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3559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F956E-DD19-F64A-872A-09DEAE98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49C7AE-99D1-2B4D-8C06-C7AB367CA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825D0E-CD2A-CF4A-9C60-A097D469A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A610-076C-064F-B50C-538DBEB53C03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FCBECF-030E-7E4F-901F-256DEA5F3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D79A76-4C03-874C-BC18-F73A11056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77D8-6523-984F-96DA-C1E9D3450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32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0DFC42B-9AF7-6A47-932E-FB892D6D55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6DE6D4-CB54-0B4E-9EF2-45E847076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40EB91-A12A-F647-AFF2-AE9567FA4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A610-076C-064F-B50C-538DBEB53C03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9DE0F1-9F54-814E-9639-46CF5200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F4A8CE-3F01-384D-90BE-BAC6D8FF8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77D8-6523-984F-96DA-C1E9D3450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1359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6A044-B46A-FB45-99DE-3BD46248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3CF43-80EB-014C-932F-37C83A901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C27D49-CA53-E649-96D2-B93676D63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A610-076C-064F-B50C-538DBEB53C03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1ADC53-F2E9-7347-9321-CAC9AC38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A683C-4694-3342-8172-D15304DE6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77D8-6523-984F-96DA-C1E9D3450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028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FA4893-BDFD-F649-B270-FCDF261DC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031B72-2832-D64F-B391-5CF212F7C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3F0652-2968-CD47-B720-33554B70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A610-076C-064F-B50C-538DBEB53C03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2CE3C0-3EFB-7E45-A416-64673EE59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62500F-96E5-5645-ABEB-31737873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77D8-6523-984F-96DA-C1E9D3450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3626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FBFA4-CD5C-C34B-8AC5-84AC2D25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3AA8A5-44BF-9546-80A2-4145BCE8A8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717046-4559-E14C-AF5C-6A4CEA6B6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E33676-8780-774C-912B-0721F5EE7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A610-076C-064F-B50C-538DBEB53C03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58CAA8-69AE-3C45-9B7E-F1A6AE374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D2A830-E3B8-CD4B-87CA-5C48220D0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77D8-6523-984F-96DA-C1E9D3450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8464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155CC9-42C3-CC47-AD9C-C8BED707D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79A778-7392-8F45-856B-C7F910692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FEE275-0AF2-1942-BF40-0FE1233D3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411508-4E4D-5142-BEEC-254931E08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E2DD5E4-949C-344F-A5DE-C610F3133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0B08CA9-AE47-B541-9468-9BE7806E5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A610-076C-064F-B50C-538DBEB53C03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0EFEF9-5AC0-8B4B-98F5-8E4C66A91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8EF126-D5E2-5140-BDC7-A936605F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77D8-6523-984F-96DA-C1E9D3450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6500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838DF-901E-3944-B552-FFF67498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B304D5-8DA6-834F-B903-1A2678B7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A610-076C-064F-B50C-538DBEB53C03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6019FC-3251-6641-92AA-D370B631D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DD0E8C-C736-AC4F-BC3E-E0FCD450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77D8-6523-984F-96DA-C1E9D3450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103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DFBC7D7-7B87-2E4C-B1F2-A31F697B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A610-076C-064F-B50C-538DBEB53C03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98B721-C21E-3943-B155-29C483D42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9B0EC7-B6C4-F546-A3EA-3B553368A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77D8-6523-984F-96DA-C1E9D3450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9327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9C815-9928-E24E-881B-AF07624B9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45562A-D9E5-EC4C-AE58-CE066EF5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2959AC-6F50-BB4C-9440-7A74EF6C8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250156-5CAA-6F4F-A133-EAFF7E646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A610-076C-064F-B50C-538DBEB53C03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D8E9DA-0840-104F-A79B-E3FB919F3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67E665-5AA7-8445-9B7E-56928F40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77D8-6523-984F-96DA-C1E9D3450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3880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19C063-AF1F-5842-858A-744520325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57BA364-A74D-224E-A50D-7961DD6209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0E2DE0-0ACB-634A-B3C2-19F9FEC4E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5BDD39-F3B2-E04B-BF70-595B5CB1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A610-076C-064F-B50C-538DBEB53C03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586CF2-F668-CE4A-9B78-97184BA6D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149746-5938-CC45-B916-34285450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77D8-6523-984F-96DA-C1E9D3450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49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66A58B-8954-4C49-B067-3AD573A69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164851-7C11-8944-AEEB-AF0E3CC28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D7D92A-1255-154B-91E6-221A3156D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CA610-076C-064F-B50C-538DBEB53C03}" type="datetimeFigureOut">
              <a:rPr kumimoji="1" lang="zh-CN" altLang="en-US" smtClean="0"/>
              <a:t>2019/11/22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E1E299-8E0D-6047-8D6A-FF9334CB9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BD2F04-F486-9B49-9E44-DA3E16223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677D8-6523-984F-96DA-C1E9D34506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01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425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程序代码</a:t>
            </a:r>
            <a:r>
              <a:rPr kumimoji="1" lang="en-US" altLang="zh-CN" sz="2800" dirty="0"/>
              <a:t>-</a:t>
            </a:r>
            <a:r>
              <a:rPr kumimoji="1" lang="en-US" altLang="zh-CN" sz="2800" dirty="0" err="1"/>
              <a:t>app.py</a:t>
            </a:r>
            <a:endParaRPr kumimoji="1"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DC51E8-0B90-B245-A560-0387916D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7" y="849411"/>
            <a:ext cx="8699500" cy="58547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3D69721-D147-A047-B566-AAB2570C82E1}"/>
              </a:ext>
            </a:extLst>
          </p:cNvPr>
          <p:cNvSpPr txBox="1"/>
          <p:nvPr/>
        </p:nvSpPr>
        <p:spPr>
          <a:xfrm>
            <a:off x="9296399" y="3453596"/>
            <a:ext cx="2460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分别建立用户、文件和</a:t>
            </a:r>
            <a:r>
              <a:rPr kumimoji="1" lang="en-US" altLang="zh-CN" dirty="0"/>
              <a:t>MIME</a:t>
            </a:r>
            <a:r>
              <a:rPr kumimoji="1" lang="zh-CN" altLang="en-US" dirty="0"/>
              <a:t>类型三个模型</a:t>
            </a:r>
          </a:p>
        </p:txBody>
      </p:sp>
    </p:spTree>
    <p:extLst>
      <p:ext uri="{BB962C8B-B14F-4D97-AF65-F5344CB8AC3E}">
        <p14:creationId xmlns:p14="http://schemas.microsoft.com/office/powerpoint/2010/main" val="2746972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425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程序代码</a:t>
            </a:r>
            <a:r>
              <a:rPr kumimoji="1" lang="en-US" altLang="zh-CN" sz="2800" dirty="0"/>
              <a:t>-</a:t>
            </a:r>
            <a:r>
              <a:rPr kumimoji="1" lang="en-US" altLang="zh-CN" sz="2800" dirty="0" err="1"/>
              <a:t>base.html</a:t>
            </a:r>
            <a:endParaRPr kumimoji="1"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D69721-D147-A047-B566-AAB2570C82E1}"/>
              </a:ext>
            </a:extLst>
          </p:cNvPr>
          <p:cNvSpPr txBox="1"/>
          <p:nvPr/>
        </p:nvSpPr>
        <p:spPr>
          <a:xfrm>
            <a:off x="9296399" y="3453596"/>
            <a:ext cx="246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导航条页面模板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DE3E7F-2E76-8B4C-941F-46C54EF2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325" y="860678"/>
            <a:ext cx="7349454" cy="580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21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425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程序代码</a:t>
            </a:r>
            <a:r>
              <a:rPr kumimoji="1" lang="en-US" altLang="zh-CN" sz="2800" dirty="0"/>
              <a:t>-</a:t>
            </a:r>
            <a:r>
              <a:rPr kumimoji="1" lang="en-US" altLang="zh-CN" sz="2800" dirty="0" err="1"/>
              <a:t>files.html</a:t>
            </a:r>
            <a:endParaRPr kumimoji="1"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D69721-D147-A047-B566-AAB2570C82E1}"/>
              </a:ext>
            </a:extLst>
          </p:cNvPr>
          <p:cNvSpPr txBox="1"/>
          <p:nvPr/>
        </p:nvSpPr>
        <p:spPr>
          <a:xfrm>
            <a:off x="9296399" y="3453596"/>
            <a:ext cx="246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文件查看页面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325894-B6B9-7B40-A9A2-593EDE987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15" y="860678"/>
            <a:ext cx="7278396" cy="599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3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425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程序代码</a:t>
            </a:r>
            <a:r>
              <a:rPr kumimoji="1" lang="en-US" altLang="zh-CN" sz="2800" dirty="0"/>
              <a:t>-</a:t>
            </a:r>
            <a:r>
              <a:rPr kumimoji="1" lang="en-US" altLang="zh-CN" sz="2800" dirty="0" err="1"/>
              <a:t>home.html</a:t>
            </a:r>
            <a:endParaRPr kumimoji="1"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D69721-D147-A047-B566-AAB2570C82E1}"/>
              </a:ext>
            </a:extLst>
          </p:cNvPr>
          <p:cNvSpPr txBox="1"/>
          <p:nvPr/>
        </p:nvSpPr>
        <p:spPr>
          <a:xfrm>
            <a:off x="9653238" y="3429000"/>
            <a:ext cx="246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主页页面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3AEA69-A7F2-7542-BFC6-0C4E5B924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7" y="1106005"/>
            <a:ext cx="8849397" cy="494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03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425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程序代码</a:t>
            </a:r>
            <a:r>
              <a:rPr kumimoji="1" lang="en-US" altLang="zh-CN" sz="2800" dirty="0"/>
              <a:t>-</a:t>
            </a:r>
            <a:r>
              <a:rPr kumimoji="1" lang="en-US" altLang="zh-CN" sz="2800" dirty="0" err="1"/>
              <a:t>login.html</a:t>
            </a:r>
            <a:endParaRPr kumimoji="1"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D69721-D147-A047-B566-AAB2570C82E1}"/>
              </a:ext>
            </a:extLst>
          </p:cNvPr>
          <p:cNvSpPr txBox="1"/>
          <p:nvPr/>
        </p:nvSpPr>
        <p:spPr>
          <a:xfrm>
            <a:off x="9653238" y="3429000"/>
            <a:ext cx="246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登录页面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E40D95-2116-C549-B18F-85448DDFD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3" y="1353221"/>
            <a:ext cx="8917789" cy="452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9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596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程序代码</a:t>
            </a:r>
            <a:r>
              <a:rPr kumimoji="1" lang="en-US" altLang="zh-CN" sz="2800" dirty="0"/>
              <a:t>-</a:t>
            </a:r>
            <a:r>
              <a:rPr kumimoji="1" lang="en-US" altLang="zh-CN" sz="2800" dirty="0" err="1"/>
              <a:t>register.html</a:t>
            </a:r>
            <a:endParaRPr kumimoji="1"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D69721-D147-A047-B566-AAB2570C82E1}"/>
              </a:ext>
            </a:extLst>
          </p:cNvPr>
          <p:cNvSpPr txBox="1"/>
          <p:nvPr/>
        </p:nvSpPr>
        <p:spPr>
          <a:xfrm>
            <a:off x="9363306" y="3429000"/>
            <a:ext cx="246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注册页面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E40D95-2116-C549-B18F-85448DDFDD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9403" y="1353221"/>
            <a:ext cx="8027249" cy="452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78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596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程序代码</a:t>
            </a:r>
            <a:r>
              <a:rPr kumimoji="1" lang="en-US" altLang="zh-CN" sz="2800" dirty="0"/>
              <a:t>-</a:t>
            </a:r>
            <a:r>
              <a:rPr kumimoji="1" lang="en-US" altLang="zh-CN" sz="2800" dirty="0" err="1"/>
              <a:t>rupload.html</a:t>
            </a:r>
            <a:endParaRPr kumimoji="1"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D69721-D147-A047-B566-AAB2570C82E1}"/>
              </a:ext>
            </a:extLst>
          </p:cNvPr>
          <p:cNvSpPr txBox="1"/>
          <p:nvPr/>
        </p:nvSpPr>
        <p:spPr>
          <a:xfrm>
            <a:off x="9653238" y="3429000"/>
            <a:ext cx="246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上传文件页面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343BE7-8B24-EF4B-A295-BAE14D216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69" y="2480471"/>
            <a:ext cx="9303621" cy="226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63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2623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74E5D2-CEF1-D441-9DD2-88CFCEBEE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33" y="860678"/>
            <a:ext cx="9222070" cy="58766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E0B9AA-A623-2246-8BDB-98960725BE15}"/>
              </a:ext>
            </a:extLst>
          </p:cNvPr>
          <p:cNvSpPr txBox="1"/>
          <p:nvPr/>
        </p:nvSpPr>
        <p:spPr>
          <a:xfrm>
            <a:off x="9485969" y="3429000"/>
            <a:ext cx="246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登录页面</a:t>
            </a:r>
          </a:p>
        </p:txBody>
      </p:sp>
    </p:spTree>
    <p:extLst>
      <p:ext uri="{BB962C8B-B14F-4D97-AF65-F5344CB8AC3E}">
        <p14:creationId xmlns:p14="http://schemas.microsoft.com/office/powerpoint/2010/main" val="3771854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2623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74E5D2-CEF1-D441-9DD2-88CFCEBEE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6833" y="860678"/>
            <a:ext cx="9222070" cy="58766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E0B9AA-A623-2246-8BDB-98960725BE15}"/>
              </a:ext>
            </a:extLst>
          </p:cNvPr>
          <p:cNvSpPr txBox="1"/>
          <p:nvPr/>
        </p:nvSpPr>
        <p:spPr>
          <a:xfrm>
            <a:off x="9485969" y="3429000"/>
            <a:ext cx="246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注册页面</a:t>
            </a:r>
          </a:p>
        </p:txBody>
      </p:sp>
    </p:spTree>
    <p:extLst>
      <p:ext uri="{BB962C8B-B14F-4D97-AF65-F5344CB8AC3E}">
        <p14:creationId xmlns:p14="http://schemas.microsoft.com/office/powerpoint/2010/main" val="2860917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2623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74E5D2-CEF1-D441-9DD2-88CFCEBEE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6834" y="860678"/>
            <a:ext cx="9222068" cy="58766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E0B9AA-A623-2246-8BDB-98960725BE15}"/>
              </a:ext>
            </a:extLst>
          </p:cNvPr>
          <p:cNvSpPr txBox="1"/>
          <p:nvPr/>
        </p:nvSpPr>
        <p:spPr>
          <a:xfrm>
            <a:off x="9485969" y="3429000"/>
            <a:ext cx="246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注册错误提示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393471-EFBA-FB42-8317-0CC8B4D38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567" y="337458"/>
            <a:ext cx="4800600" cy="1066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BA0BAF-5BBD-264A-9EEE-EAF671868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272" y="822578"/>
            <a:ext cx="4762500" cy="1104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E8A875-BB70-E84A-9F84-9602228F0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586" y="1308718"/>
            <a:ext cx="47879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84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2623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74E5D2-CEF1-D441-9DD2-88CFCEBEE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6835" y="860678"/>
            <a:ext cx="9222065" cy="58766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E0B9AA-A623-2246-8BDB-98960725BE15}"/>
              </a:ext>
            </a:extLst>
          </p:cNvPr>
          <p:cNvSpPr txBox="1"/>
          <p:nvPr/>
        </p:nvSpPr>
        <p:spPr>
          <a:xfrm>
            <a:off x="9485969" y="3429000"/>
            <a:ext cx="2460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登陆成功的主界面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点击文件管理系统回到主页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点击用户名也回到主页</a:t>
            </a:r>
          </a:p>
        </p:txBody>
      </p:sp>
    </p:spTree>
    <p:extLst>
      <p:ext uri="{BB962C8B-B14F-4D97-AF65-F5344CB8AC3E}">
        <p14:creationId xmlns:p14="http://schemas.microsoft.com/office/powerpoint/2010/main" val="155746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425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程序代码</a:t>
            </a:r>
            <a:r>
              <a:rPr kumimoji="1" lang="en-US" altLang="zh-CN" sz="2800" dirty="0"/>
              <a:t>-</a:t>
            </a:r>
            <a:r>
              <a:rPr kumimoji="1" lang="en-US" altLang="zh-CN" sz="2800" dirty="0" err="1"/>
              <a:t>app.py</a:t>
            </a:r>
            <a:endParaRPr kumimoji="1"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DC51E8-0B90-B245-A560-0387916D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5793" y="993746"/>
            <a:ext cx="8699500" cy="55660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3D69721-D147-A047-B566-AAB2570C82E1}"/>
              </a:ext>
            </a:extLst>
          </p:cNvPr>
          <p:cNvSpPr txBox="1"/>
          <p:nvPr/>
        </p:nvSpPr>
        <p:spPr>
          <a:xfrm>
            <a:off x="9296399" y="3453596"/>
            <a:ext cx="2460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注册和登录时检查用户名和密码的合法性</a:t>
            </a:r>
          </a:p>
        </p:txBody>
      </p:sp>
    </p:spTree>
    <p:extLst>
      <p:ext uri="{BB962C8B-B14F-4D97-AF65-F5344CB8AC3E}">
        <p14:creationId xmlns:p14="http://schemas.microsoft.com/office/powerpoint/2010/main" val="1114651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2623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74E5D2-CEF1-D441-9DD2-88CFCEBEE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6835" y="860678"/>
            <a:ext cx="9222065" cy="58766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E0B9AA-A623-2246-8BDB-98960725BE15}"/>
              </a:ext>
            </a:extLst>
          </p:cNvPr>
          <p:cNvSpPr txBox="1"/>
          <p:nvPr/>
        </p:nvSpPr>
        <p:spPr>
          <a:xfrm>
            <a:off x="9485969" y="3429000"/>
            <a:ext cx="246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上传文件页面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EC2198-A0E8-534E-B775-6E598B919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190" y="120633"/>
            <a:ext cx="4237548" cy="2066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665C93-6A4D-6147-8640-0CF29D0BD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057" y="872850"/>
            <a:ext cx="4672361" cy="20542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33B3E9-EC78-2D46-9DC9-E87C8F84A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726" y="3667123"/>
            <a:ext cx="4651427" cy="197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06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2623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74E5D2-CEF1-D441-9DD2-88CFCEBEE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6835" y="860678"/>
            <a:ext cx="9222064" cy="58766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E0B9AA-A623-2246-8BDB-98960725BE15}"/>
              </a:ext>
            </a:extLst>
          </p:cNvPr>
          <p:cNvSpPr txBox="1"/>
          <p:nvPr/>
        </p:nvSpPr>
        <p:spPr>
          <a:xfrm>
            <a:off x="9485969" y="3429000"/>
            <a:ext cx="246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查看文件页面</a:t>
            </a:r>
          </a:p>
        </p:txBody>
      </p:sp>
    </p:spTree>
    <p:extLst>
      <p:ext uri="{BB962C8B-B14F-4D97-AF65-F5344CB8AC3E}">
        <p14:creationId xmlns:p14="http://schemas.microsoft.com/office/powerpoint/2010/main" val="2203539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2623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74E5D2-CEF1-D441-9DD2-88CFCEBEE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6835" y="860678"/>
            <a:ext cx="9222064" cy="58766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E0B9AA-A623-2246-8BDB-98960725BE15}"/>
              </a:ext>
            </a:extLst>
          </p:cNvPr>
          <p:cNvSpPr txBox="1"/>
          <p:nvPr/>
        </p:nvSpPr>
        <p:spPr>
          <a:xfrm>
            <a:off x="9485969" y="3429000"/>
            <a:ext cx="2460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图片和文本文件点击打开按钮会直接打开</a:t>
            </a:r>
          </a:p>
        </p:txBody>
      </p:sp>
    </p:spTree>
    <p:extLst>
      <p:ext uri="{BB962C8B-B14F-4D97-AF65-F5344CB8AC3E}">
        <p14:creationId xmlns:p14="http://schemas.microsoft.com/office/powerpoint/2010/main" val="1755197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2623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74E5D2-CEF1-D441-9DD2-88CFCEBEE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6835" y="909483"/>
            <a:ext cx="9222064" cy="57790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E0B9AA-A623-2246-8BDB-98960725BE15}"/>
              </a:ext>
            </a:extLst>
          </p:cNvPr>
          <p:cNvSpPr txBox="1"/>
          <p:nvPr/>
        </p:nvSpPr>
        <p:spPr>
          <a:xfrm>
            <a:off x="9485969" y="3429000"/>
            <a:ext cx="253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点击下载按钮开始下载</a:t>
            </a:r>
          </a:p>
        </p:txBody>
      </p:sp>
    </p:spTree>
    <p:extLst>
      <p:ext uri="{BB962C8B-B14F-4D97-AF65-F5344CB8AC3E}">
        <p14:creationId xmlns:p14="http://schemas.microsoft.com/office/powerpoint/2010/main" val="3036157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2623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74E5D2-CEF1-D441-9DD2-88CFCEBEE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3424" y="909483"/>
            <a:ext cx="9068886" cy="57790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E0B9AA-A623-2246-8BDB-98960725BE15}"/>
              </a:ext>
            </a:extLst>
          </p:cNvPr>
          <p:cNvSpPr txBox="1"/>
          <p:nvPr/>
        </p:nvSpPr>
        <p:spPr>
          <a:xfrm>
            <a:off x="9485969" y="3429000"/>
            <a:ext cx="253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点击删除按钮直接删除文件并刷新页面</a:t>
            </a:r>
          </a:p>
        </p:txBody>
      </p:sp>
    </p:spTree>
    <p:extLst>
      <p:ext uri="{BB962C8B-B14F-4D97-AF65-F5344CB8AC3E}">
        <p14:creationId xmlns:p14="http://schemas.microsoft.com/office/powerpoint/2010/main" val="1588732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2623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74E5D2-CEF1-D441-9DD2-88CFCEBEE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3424" y="909483"/>
            <a:ext cx="9068886" cy="57790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E0B9AA-A623-2246-8BDB-98960725BE15}"/>
              </a:ext>
            </a:extLst>
          </p:cNvPr>
          <p:cNvSpPr txBox="1"/>
          <p:nvPr/>
        </p:nvSpPr>
        <p:spPr>
          <a:xfrm>
            <a:off x="9485969" y="3429000"/>
            <a:ext cx="253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删除所有文件后的提示</a:t>
            </a:r>
          </a:p>
        </p:txBody>
      </p:sp>
    </p:spTree>
    <p:extLst>
      <p:ext uri="{BB962C8B-B14F-4D97-AF65-F5344CB8AC3E}">
        <p14:creationId xmlns:p14="http://schemas.microsoft.com/office/powerpoint/2010/main" val="4002139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425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程序代码</a:t>
            </a:r>
            <a:r>
              <a:rPr kumimoji="1" lang="en-US" altLang="zh-CN" sz="2800" dirty="0"/>
              <a:t>-</a:t>
            </a:r>
            <a:r>
              <a:rPr kumimoji="1" lang="en-US" altLang="zh-CN" sz="2800" dirty="0" err="1"/>
              <a:t>app.py</a:t>
            </a:r>
            <a:endParaRPr kumimoji="1"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DC51E8-0B90-B245-A560-0387916D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9227" y="2902062"/>
            <a:ext cx="8689792" cy="1472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3D69721-D147-A047-B566-AAB2570C82E1}"/>
              </a:ext>
            </a:extLst>
          </p:cNvPr>
          <p:cNvSpPr txBox="1"/>
          <p:nvPr/>
        </p:nvSpPr>
        <p:spPr>
          <a:xfrm>
            <a:off x="9296399" y="3453596"/>
            <a:ext cx="246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首页视图</a:t>
            </a:r>
          </a:p>
        </p:txBody>
      </p:sp>
    </p:spTree>
    <p:extLst>
      <p:ext uri="{BB962C8B-B14F-4D97-AF65-F5344CB8AC3E}">
        <p14:creationId xmlns:p14="http://schemas.microsoft.com/office/powerpoint/2010/main" val="279956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425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程序代码</a:t>
            </a:r>
            <a:r>
              <a:rPr kumimoji="1" lang="en-US" altLang="zh-CN" sz="2800" dirty="0"/>
              <a:t>-</a:t>
            </a:r>
            <a:r>
              <a:rPr kumimoji="1" lang="en-US" altLang="zh-CN" sz="2800" dirty="0" err="1"/>
              <a:t>app.py</a:t>
            </a:r>
            <a:endParaRPr kumimoji="1"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DC51E8-0B90-B245-A560-0387916D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5429" y="1763707"/>
            <a:ext cx="8648103" cy="37491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3D69721-D147-A047-B566-AAB2570C82E1}"/>
              </a:ext>
            </a:extLst>
          </p:cNvPr>
          <p:cNvSpPr txBox="1"/>
          <p:nvPr/>
        </p:nvSpPr>
        <p:spPr>
          <a:xfrm>
            <a:off x="9296399" y="3453596"/>
            <a:ext cx="246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注册页面视图</a:t>
            </a:r>
          </a:p>
        </p:txBody>
      </p:sp>
    </p:spTree>
    <p:extLst>
      <p:ext uri="{BB962C8B-B14F-4D97-AF65-F5344CB8AC3E}">
        <p14:creationId xmlns:p14="http://schemas.microsoft.com/office/powerpoint/2010/main" val="1196715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425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程序代码</a:t>
            </a:r>
            <a:r>
              <a:rPr kumimoji="1" lang="en-US" altLang="zh-CN" sz="2800" dirty="0"/>
              <a:t>-</a:t>
            </a:r>
            <a:r>
              <a:rPr kumimoji="1" lang="en-US" altLang="zh-CN" sz="2800" dirty="0" err="1"/>
              <a:t>app.py</a:t>
            </a:r>
            <a:endParaRPr kumimoji="1"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DC51E8-0B90-B245-A560-0387916D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5429" y="1884759"/>
            <a:ext cx="8648103" cy="35070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3D69721-D147-A047-B566-AAB2570C82E1}"/>
              </a:ext>
            </a:extLst>
          </p:cNvPr>
          <p:cNvSpPr txBox="1"/>
          <p:nvPr/>
        </p:nvSpPr>
        <p:spPr>
          <a:xfrm>
            <a:off x="9296399" y="3453596"/>
            <a:ext cx="246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登录页面视图</a:t>
            </a:r>
          </a:p>
        </p:txBody>
      </p:sp>
    </p:spTree>
    <p:extLst>
      <p:ext uri="{BB962C8B-B14F-4D97-AF65-F5344CB8AC3E}">
        <p14:creationId xmlns:p14="http://schemas.microsoft.com/office/powerpoint/2010/main" val="223253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425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程序代码</a:t>
            </a:r>
            <a:r>
              <a:rPr kumimoji="1" lang="en-US" altLang="zh-CN" sz="2800" dirty="0"/>
              <a:t>-</a:t>
            </a:r>
            <a:r>
              <a:rPr kumimoji="1" lang="en-US" altLang="zh-CN" sz="2800" dirty="0" err="1"/>
              <a:t>app.py</a:t>
            </a:r>
            <a:endParaRPr kumimoji="1"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DC51E8-0B90-B245-A560-0387916D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5429" y="2828736"/>
            <a:ext cx="8648103" cy="16190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3D69721-D147-A047-B566-AAB2570C82E1}"/>
              </a:ext>
            </a:extLst>
          </p:cNvPr>
          <p:cNvSpPr txBox="1"/>
          <p:nvPr/>
        </p:nvSpPr>
        <p:spPr>
          <a:xfrm>
            <a:off x="9296399" y="3453596"/>
            <a:ext cx="246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注销视图</a:t>
            </a:r>
          </a:p>
        </p:txBody>
      </p:sp>
    </p:spTree>
    <p:extLst>
      <p:ext uri="{BB962C8B-B14F-4D97-AF65-F5344CB8AC3E}">
        <p14:creationId xmlns:p14="http://schemas.microsoft.com/office/powerpoint/2010/main" val="4242715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425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程序代码</a:t>
            </a:r>
            <a:r>
              <a:rPr kumimoji="1" lang="en-US" altLang="zh-CN" sz="2800" dirty="0"/>
              <a:t>-</a:t>
            </a:r>
            <a:r>
              <a:rPr kumimoji="1" lang="en-US" altLang="zh-CN" sz="2800" dirty="0" err="1"/>
              <a:t>app.py</a:t>
            </a:r>
            <a:endParaRPr kumimoji="1"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D69721-D147-A047-B566-AAB2570C82E1}"/>
              </a:ext>
            </a:extLst>
          </p:cNvPr>
          <p:cNvSpPr txBox="1"/>
          <p:nvPr/>
        </p:nvSpPr>
        <p:spPr>
          <a:xfrm>
            <a:off x="8805746" y="3357209"/>
            <a:ext cx="246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上传文件的视图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40987B-9813-FC4F-8164-FA2448614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89" y="860678"/>
            <a:ext cx="6781870" cy="56759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47393A-E062-594B-9200-D77099FE1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84" y="6514966"/>
            <a:ext cx="3209206" cy="1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10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425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程序代码</a:t>
            </a:r>
            <a:r>
              <a:rPr kumimoji="1" lang="en-US" altLang="zh-CN" sz="2800" dirty="0"/>
              <a:t>-</a:t>
            </a:r>
            <a:r>
              <a:rPr kumimoji="1" lang="en-US" altLang="zh-CN" sz="2800" dirty="0" err="1"/>
              <a:t>app.py</a:t>
            </a:r>
            <a:endParaRPr kumimoji="1"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D69721-D147-A047-B566-AAB2570C82E1}"/>
              </a:ext>
            </a:extLst>
          </p:cNvPr>
          <p:cNvSpPr txBox="1"/>
          <p:nvPr/>
        </p:nvSpPr>
        <p:spPr>
          <a:xfrm>
            <a:off x="8995316" y="3434576"/>
            <a:ext cx="246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文件页面视图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795919-75CC-764F-906E-11CC35F07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9" y="939667"/>
            <a:ext cx="7789562" cy="53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A96E49-CA41-2E42-B4EC-D26693F18CCF}"/>
              </a:ext>
            </a:extLst>
          </p:cNvPr>
          <p:cNvSpPr txBox="1"/>
          <p:nvPr/>
        </p:nvSpPr>
        <p:spPr>
          <a:xfrm>
            <a:off x="359227" y="337458"/>
            <a:ext cx="425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Flask</a:t>
            </a:r>
            <a:r>
              <a:rPr kumimoji="1" lang="zh-CN" altLang="en-US" sz="2800" dirty="0"/>
              <a:t>程序代码</a:t>
            </a:r>
            <a:r>
              <a:rPr kumimoji="1" lang="en-US" altLang="zh-CN" sz="2800" dirty="0"/>
              <a:t>-</a:t>
            </a:r>
            <a:r>
              <a:rPr kumimoji="1" lang="en-US" altLang="zh-CN" sz="2800" dirty="0" err="1"/>
              <a:t>app.py</a:t>
            </a:r>
            <a:endParaRPr kumimoji="1"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D69721-D147-A047-B566-AAB2570C82E1}"/>
              </a:ext>
            </a:extLst>
          </p:cNvPr>
          <p:cNvSpPr txBox="1"/>
          <p:nvPr/>
        </p:nvSpPr>
        <p:spPr>
          <a:xfrm>
            <a:off x="8727687" y="3401122"/>
            <a:ext cx="246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文件视图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0BF4B0-22FE-474E-8C46-E10361E74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29" y="797024"/>
            <a:ext cx="6667930" cy="568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74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249</Words>
  <Application>Microsoft Macintosh PowerPoint</Application>
  <PresentationFormat>宽屏</PresentationFormat>
  <Paragraphs>52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linyheart</dc:creator>
  <cp:lastModifiedBy>linyheart</cp:lastModifiedBy>
  <cp:revision>8</cp:revision>
  <dcterms:created xsi:type="dcterms:W3CDTF">2019-11-22T00:59:06Z</dcterms:created>
  <dcterms:modified xsi:type="dcterms:W3CDTF">2019-11-22T02:15:43Z</dcterms:modified>
</cp:coreProperties>
</file>